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458" r:id="rId3"/>
    <p:sldId id="469" r:id="rId4"/>
    <p:sldId id="470" r:id="rId5"/>
    <p:sldId id="471" r:id="rId6"/>
    <p:sldId id="472" r:id="rId7"/>
    <p:sldId id="451" r:id="rId8"/>
  </p:sldIdLst>
  <p:sldSz cx="9906000" cy="6858000" type="A4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000" b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000" b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000" b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000" b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000" b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sz="1000" b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sz="1000" b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sz="1000" b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sz="1000" b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ADADA"/>
    <a:srgbClr val="43A9BD"/>
    <a:srgbClr val="33CCFF"/>
    <a:srgbClr val="66B8C9"/>
    <a:srgbClr val="3399FF"/>
    <a:srgbClr val="00B0F0"/>
    <a:srgbClr val="5BB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6" autoAdjust="0"/>
    <p:restoredTop sz="93979" autoAdjust="0"/>
  </p:normalViewPr>
  <p:slideViewPr>
    <p:cSldViewPr>
      <p:cViewPr>
        <p:scale>
          <a:sx n="100" d="100"/>
          <a:sy n="100" d="100"/>
        </p:scale>
        <p:origin x="-1998" y="-28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BDF1B7D-6CD7-474F-AB37-7FE93C8640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9200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450FCCF-2F69-4F99-9502-A4E16FA632E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2144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464" y="416471"/>
            <a:ext cx="214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>
    <p:fade thruBlk="1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racaysnap.com/shielasmarine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://www.boracaysnap.com/yapakdive" TargetMode="External"/><Relationship Id="rId17" Type="http://schemas.openxmlformats.org/officeDocument/2006/relationships/image" Target="../media/image10.png"/><Relationship Id="rId2" Type="http://schemas.openxmlformats.org/officeDocument/2006/relationships/hyperlink" Target="http://www.boracaysnap.com/gogobeach" TargetMode="External"/><Relationship Id="rId16" Type="http://schemas.openxmlformats.org/officeDocument/2006/relationships/hyperlink" Target="http://www.boracaysnap.com/oceanbar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oracaysnap.com/hilotspa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hyperlink" Target="http://www.boracaysnap.com/paperhouse" TargetMode="External"/><Relationship Id="rId4" Type="http://schemas.openxmlformats.org/officeDocument/2006/relationships/hyperlink" Target="http://www.boracaysnap.com/clubgalaxy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://www.boracaysnap.com/lavastonemassag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://www.boracaysnap.com/family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oracaysnap.com/friend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www.boracaysnap.com/coupl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racaysnap.com/" TargetMode="External"/><Relationship Id="rId2" Type="http://schemas.openxmlformats.org/officeDocument/2006/relationships/hyperlink" Target="mailto:ceo@boracaysnap.co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://cafe.naver.com/jerrysnap/4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6093296"/>
            <a:ext cx="9906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600" b="0" spc="3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2017 _ BORACAY PHOTO STUDIO </a:t>
            </a:r>
            <a:r>
              <a:rPr lang="en-US" altLang="ko-KR" sz="600" spc="3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JL SNAP</a:t>
            </a:r>
            <a:endParaRPr lang="en-US" altLang="ko-KR" sz="600" spc="3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4437112"/>
            <a:ext cx="990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800" b="0" spc="3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BORACAY PHOTO STUDIO </a:t>
            </a:r>
            <a:r>
              <a:rPr lang="en-US" altLang="ko-KR" sz="800" spc="3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JL SNAP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ko-KR" sz="800" b="0" spc="3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COMPANY PROFILE</a:t>
            </a:r>
            <a:endParaRPr lang="ko-KR" altLang="en-US" sz="800" b="0" spc="3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062402" y="1484784"/>
            <a:ext cx="35283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4000" b="0" dirty="0" err="1" smtClean="0">
                <a:solidFill>
                  <a:schemeClr val="bg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보라카이</a:t>
            </a:r>
            <a:endParaRPr lang="en-US" altLang="ko-KR" sz="4000" b="0" dirty="0" smtClean="0">
              <a:solidFill>
                <a:schemeClr val="bg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4000" b="0" dirty="0" smtClean="0">
                <a:solidFill>
                  <a:schemeClr val="bg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포토 스튜디오</a:t>
            </a:r>
            <a:endParaRPr lang="en-US" altLang="ko-KR" sz="4000" b="0" dirty="0" smtClean="0">
              <a:solidFill>
                <a:schemeClr val="bg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4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제이엘스냅</a:t>
            </a:r>
            <a:endParaRPr lang="en-US" altLang="ko-KR" sz="4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4000" b="0" dirty="0" smtClean="0">
                <a:solidFill>
                  <a:schemeClr val="bg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회사소개서</a:t>
            </a:r>
            <a:endParaRPr lang="ko-KR" altLang="en-US" sz="4000" b="0" dirty="0">
              <a:solidFill>
                <a:schemeClr val="bg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1700808"/>
            <a:ext cx="997035" cy="216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직선 연결선 41"/>
          <p:cNvCxnSpPr>
            <a:cxnSpLocks noChangeShapeType="1"/>
          </p:cNvCxnSpPr>
          <p:nvPr/>
        </p:nvCxnSpPr>
        <p:spPr bwMode="auto">
          <a:xfrm flipH="1">
            <a:off x="2864769" y="4149080"/>
            <a:ext cx="4536503" cy="0"/>
          </a:xfrm>
          <a:prstGeom prst="line">
            <a:avLst/>
          </a:prstGeom>
          <a:noFill/>
          <a:ln w="3175" algn="ctr">
            <a:solidFill>
              <a:schemeClr val="bg1">
                <a:lumMod val="85000"/>
              </a:schemeClr>
            </a:solidFill>
            <a:prstDash val="solid"/>
            <a:bevel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519063"/>
            <a:ext cx="990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목차</a:t>
            </a:r>
            <a:r>
              <a:rPr lang="ko-KR" altLang="en-US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CONTENTS</a:t>
            </a:r>
            <a:endParaRPr lang="en-US" altLang="ko-KR" sz="2400" b="0" dirty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0" y="2268160"/>
            <a:ext cx="990599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600" b="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BORACAY SHOOTING CONDITIONS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0" y="3204264"/>
            <a:ext cx="990599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600" b="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ABOUT JL SNAP</a:t>
            </a:r>
          </a:p>
        </p:txBody>
      </p:sp>
      <p:cxnSp>
        <p:nvCxnSpPr>
          <p:cNvPr id="21" name="직선 연결선 41"/>
          <p:cNvCxnSpPr>
            <a:cxnSpLocks noChangeShapeType="1"/>
          </p:cNvCxnSpPr>
          <p:nvPr/>
        </p:nvCxnSpPr>
        <p:spPr bwMode="auto">
          <a:xfrm flipH="1">
            <a:off x="3980891" y="2733887"/>
            <a:ext cx="1944216" cy="0"/>
          </a:xfrm>
          <a:prstGeom prst="line">
            <a:avLst/>
          </a:prstGeom>
          <a:noFill/>
          <a:ln w="3175" algn="ctr">
            <a:solidFill>
              <a:schemeClr val="bg1">
                <a:lumMod val="85000"/>
              </a:schemeClr>
            </a:solidFill>
            <a:prstDash val="dash"/>
            <a:bevel/>
            <a:headEnd type="none" w="med" len="med"/>
            <a:tailEnd type="none" w="med" len="med"/>
          </a:ln>
        </p:spPr>
      </p:cxnSp>
      <p:cxnSp>
        <p:nvCxnSpPr>
          <p:cNvPr id="22" name="직선 연결선 41"/>
          <p:cNvCxnSpPr>
            <a:cxnSpLocks noChangeShapeType="1"/>
          </p:cNvCxnSpPr>
          <p:nvPr/>
        </p:nvCxnSpPr>
        <p:spPr bwMode="auto">
          <a:xfrm flipH="1">
            <a:off x="3980891" y="3563724"/>
            <a:ext cx="1944216" cy="0"/>
          </a:xfrm>
          <a:prstGeom prst="line">
            <a:avLst/>
          </a:prstGeom>
          <a:noFill/>
          <a:ln w="3175" algn="ctr">
            <a:solidFill>
              <a:schemeClr val="bg1">
                <a:lumMod val="85000"/>
              </a:schemeClr>
            </a:solidFill>
            <a:prstDash val="dash"/>
            <a:bevel/>
            <a:headEnd type="none" w="med" len="med"/>
            <a:tailEnd type="none" w="med" len="med"/>
          </a:ln>
        </p:spPr>
      </p:cxnSp>
      <p:cxnSp>
        <p:nvCxnSpPr>
          <p:cNvPr id="31" name="직선 연결선 41"/>
          <p:cNvCxnSpPr>
            <a:cxnSpLocks noChangeShapeType="1"/>
          </p:cNvCxnSpPr>
          <p:nvPr/>
        </p:nvCxnSpPr>
        <p:spPr bwMode="auto">
          <a:xfrm flipH="1">
            <a:off x="3980891" y="4437112"/>
            <a:ext cx="1944216" cy="0"/>
          </a:xfrm>
          <a:prstGeom prst="line">
            <a:avLst/>
          </a:prstGeom>
          <a:noFill/>
          <a:ln w="3175" algn="ctr">
            <a:solidFill>
              <a:schemeClr val="bg1">
                <a:lumMod val="85000"/>
              </a:schemeClr>
            </a:solidFill>
            <a:prstDash val="dash"/>
            <a:bevel/>
            <a:headEnd type="none" w="med" len="med"/>
            <a:tailEnd type="none" w="med" len="med"/>
          </a:ln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0" y="1951091"/>
            <a:ext cx="990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보라카이</a:t>
            </a:r>
            <a:r>
              <a:rPr lang="ko-KR" alt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촬영 조건</a:t>
            </a:r>
            <a:endParaRPr lang="en-US" altLang="ko-KR" sz="1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0" y="2887195"/>
            <a:ext cx="990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JL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SNAP </a:t>
            </a:r>
            <a:r>
              <a:rPr lang="ko-KR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소개</a:t>
            </a:r>
            <a:endParaRPr lang="en-US" altLang="ko-KR" sz="1400" b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0" y="3751291"/>
            <a:ext cx="990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포트폴리오 </a:t>
            </a:r>
            <a:r>
              <a:rPr lang="ko-KR" alt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촬영대행</a:t>
            </a:r>
            <a:endParaRPr lang="en-US" altLang="ko-KR" sz="1400" b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0" y="4653136"/>
            <a:ext cx="990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포트폴리오</a:t>
            </a:r>
            <a:r>
              <a:rPr lang="ko-KR" alt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스냅</a:t>
            </a:r>
            <a:endParaRPr lang="en-US" altLang="ko-KR" sz="1400" b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0" y="4068360"/>
            <a:ext cx="9906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600" b="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PORTFOLIO- </a:t>
            </a:r>
            <a:r>
              <a:rPr lang="en-US" altLang="ko-KR" sz="600" b="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BUSINESS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0" y="4970205"/>
            <a:ext cx="9906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600" b="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PORTFOLIO- SNAP</a:t>
            </a:r>
          </a:p>
        </p:txBody>
      </p:sp>
      <p:cxnSp>
        <p:nvCxnSpPr>
          <p:cNvPr id="15" name="직선 연결선 41"/>
          <p:cNvCxnSpPr>
            <a:cxnSpLocks noChangeShapeType="1"/>
          </p:cNvCxnSpPr>
          <p:nvPr/>
        </p:nvCxnSpPr>
        <p:spPr bwMode="auto">
          <a:xfrm flipH="1">
            <a:off x="3980892" y="1124744"/>
            <a:ext cx="1944216" cy="0"/>
          </a:xfrm>
          <a:prstGeom prst="line">
            <a:avLst/>
          </a:prstGeom>
          <a:noFill/>
          <a:ln w="3175" algn="ctr">
            <a:solidFill>
              <a:schemeClr val="bg1">
                <a:lumMod val="85000"/>
              </a:schemeClr>
            </a:solidFill>
            <a:prstDash val="solid"/>
            <a:bevel/>
            <a:headEnd type="none" w="med" len="med"/>
            <a:tailEnd type="none" w="med" len="med"/>
          </a:ln>
        </p:spPr>
      </p:cxnSp>
      <p:cxnSp>
        <p:nvCxnSpPr>
          <p:cNvPr id="20" name="직선 연결선 41"/>
          <p:cNvCxnSpPr>
            <a:cxnSpLocks noChangeShapeType="1"/>
          </p:cNvCxnSpPr>
          <p:nvPr/>
        </p:nvCxnSpPr>
        <p:spPr bwMode="auto">
          <a:xfrm flipH="1">
            <a:off x="3965339" y="5301208"/>
            <a:ext cx="1944216" cy="0"/>
          </a:xfrm>
          <a:prstGeom prst="line">
            <a:avLst/>
          </a:prstGeom>
          <a:noFill/>
          <a:ln w="3175" algn="ctr">
            <a:solidFill>
              <a:schemeClr val="bg1">
                <a:lumMod val="85000"/>
              </a:schemeClr>
            </a:solidFill>
            <a:prstDash val="dash"/>
            <a:bevel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831950" y="396533"/>
            <a:ext cx="361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보라카이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촬영조건</a:t>
            </a:r>
            <a:endParaRPr lang="en-US" altLang="ko-KR" sz="2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31950" y="1340768"/>
            <a:ext cx="82421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세계에서 유명한 해변을 얘기하면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하와이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몰디브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보라카이를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손꼽을 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 있을 만큼 </a:t>
            </a:r>
            <a:endParaRPr lang="en-US" altLang="ko-KR" sz="900" b="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9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보라카이는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가장 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유명한 해변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가지고 있는 곳 입니다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900" b="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9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보라카이는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필리핀의 최대의 휴양지이며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세부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팔라완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보다 유동인구가 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많은 곳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입니다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한국인들이 가장 많이 찾는 휴양지이며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각종 </a:t>
            </a:r>
            <a:r>
              <a:rPr lang="ko-KR" altLang="en-US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액티비티를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경험할 수 있는 곳이며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코코넛 나무와 숲이 어우러져 있는 곳입니다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7Km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넘는 길게 이어진 </a:t>
            </a:r>
            <a:r>
              <a:rPr lang="ko-KR" altLang="en-US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에메랄드빛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해변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화이트비치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제품 및 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회보 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촬영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일반인 촬영에 최상의 품질로 보여줄 것이며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고객들에게 더욱더 좋은 사진을 드릴 수 있는 최적의 장소입니다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한국에서 오는 비행기편만 하루에 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편이 있을 정도로 각광받고 있는 곳이며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비행시간은 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시간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거리입니다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ko" altLang="en-US" sz="900" b="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31950" y="3095094"/>
            <a:ext cx="8242100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914400" eaLnBrk="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ko-KR" altLang="en-US" sz="2400" b="0" spc="-15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다른 나라보다 </a:t>
            </a:r>
            <a:r>
              <a:rPr lang="ko-KR" altLang="en-US" sz="2400" b="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가깝고</a:t>
            </a:r>
            <a:r>
              <a:rPr lang="en-US" altLang="ko-KR" sz="2400" b="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marL="0" indent="0" defTabSz="914400" eaLnBrk="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ko-KR" altLang="en-US" sz="2400" b="0" spc="-150" dirty="0" smtClean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제품 </a:t>
            </a:r>
            <a:r>
              <a:rPr lang="ko-KR" altLang="en-US" sz="2400" b="0" spc="-15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화보를 돋보이기에 </a:t>
            </a:r>
            <a:endParaRPr lang="en-US" altLang="ko-KR" sz="2400" b="0" spc="-150" dirty="0" smtClean="0">
              <a:solidFill>
                <a:schemeClr val="bg1">
                  <a:lumMod val="6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914400" eaLnBrk="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ko-KR" altLang="en-US" sz="2400" b="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최적의 조건</a:t>
            </a:r>
            <a:r>
              <a:rPr lang="ko-KR" altLang="en-US" sz="2400" b="0" spc="-150" dirty="0" smtClean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</a:t>
            </a:r>
            <a:r>
              <a:rPr lang="ko-KR" altLang="en-US" sz="2400" b="0" spc="-15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갖춘 </a:t>
            </a:r>
            <a:r>
              <a:rPr lang="ko-KR" altLang="en-US" sz="2400" b="0" spc="-150" dirty="0" smtClean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촬영지이다</a:t>
            </a:r>
            <a:r>
              <a:rPr lang="en-US" altLang="ko-KR" sz="2400" b="0" spc="-15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400" b="0" spc="-150" dirty="0">
              <a:solidFill>
                <a:schemeClr val="bg1">
                  <a:lumMod val="6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832372" y="837292"/>
            <a:ext cx="43366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800" b="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BORACAY </a:t>
            </a:r>
            <a:r>
              <a:rPr lang="en-US" altLang="ko-KR" sz="800" b="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SHOOTING </a:t>
            </a:r>
            <a:r>
              <a:rPr lang="en-US" altLang="ko-KR" sz="800" b="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CONDITIONS</a:t>
            </a:r>
            <a:endParaRPr lang="en-US" altLang="ko-KR" sz="800" spc="3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72213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831950" y="396533"/>
            <a:ext cx="361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JL SNAP </a:t>
            </a:r>
            <a:r>
              <a:rPr lang="ko-KR" altLang="en-US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소개</a:t>
            </a:r>
            <a:endParaRPr lang="en-US" altLang="ko-KR" sz="2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31950" y="1340768"/>
            <a:ext cx="8242100" cy="272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세계 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 비치라 불리는 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7Km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넘는 </a:t>
            </a:r>
            <a:r>
              <a:rPr lang="ko-KR" altLang="en-US" sz="9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보라카이의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화이트 비치</a:t>
            </a: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스냅 촬영에 최적화된 곳입니다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어디서 찍든 이보다 더 아름다울 수는 없습니다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년이 넘는 사진 경력을 가진 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JL SNAP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대표는 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2005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여행사 ‘모두투어’의 업체 촬영을 시작으로 </a:t>
            </a:r>
            <a:r>
              <a:rPr lang="ko-KR" altLang="en-US" sz="9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보라카이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세부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마닐라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 </a:t>
            </a: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보홀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팔라완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 </a:t>
            </a:r>
            <a:r>
              <a:rPr lang="ko-KR" altLang="en-US" sz="9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레가스피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지역을 돌아다니며 모두투어 화보와 웹사이트에 담을 사진을 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개월간 촬영하며 필리핀의 매력에 빼져 </a:t>
            </a: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이주하게 된 </a:t>
            </a:r>
            <a:r>
              <a:rPr lang="ko-KR" altLang="en-US" sz="9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포토그래퍼입니다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JL SNAP(</a:t>
            </a:r>
            <a:r>
              <a:rPr lang="ko-KR" altLang="en-US" sz="9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제이엠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스냅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 현재 하나투어와 제휴업체이며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자유여행업체 </a:t>
            </a:r>
            <a:r>
              <a:rPr lang="ko-KR" altLang="en-US" sz="9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드보라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 </a:t>
            </a:r>
            <a:r>
              <a:rPr lang="ko-KR" altLang="en-US" sz="9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보라카이션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</a:t>
            </a:r>
            <a:r>
              <a:rPr lang="ko-KR" altLang="en-US" sz="9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온필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여행사 등 수많은 업체와 손잡고 촬영 대행부터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 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허니문 스냅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데이트 스냅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 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가족사진 등을 촬영하고 있습니다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투명한 사진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생생한 사진을 모티브로 사진의 </a:t>
            </a:r>
            <a:r>
              <a:rPr lang="ko-KR" altLang="en-US" sz="9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퀄리티를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최우선으로 생각하고 독창적인 작품을 드리려 최선을 다하는 실력 있고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신뢰로 이루어진 업체입니다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년간의 필리핀의 생활로 인해 누구보다 필리핀의 여러 지역을 잘 알며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특히 </a:t>
            </a:r>
            <a:r>
              <a:rPr lang="ko-KR" altLang="en-US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보라카이를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구석구석을 잘 알고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특성을 잘 아는 업체입니다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또한 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보라카이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900" b="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사진사 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협회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정식 등록업체이며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 사업자 등록증 및 현지 사업자등록증 가지고 있는 업체로써 신뢰를 바탕으로 </a:t>
            </a:r>
            <a:b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믿을 수 있는 촬영을 진행하여 드립니다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b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소중한 스냅사진 촬영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믿을 수 있고 신뢰할 수 있는 사진의 </a:t>
            </a:r>
            <a:r>
              <a:rPr lang="ko-KR" altLang="en-US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퀄리티가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다른 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JL SNAP</a:t>
            </a:r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만나 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보세요</a:t>
            </a:r>
            <a:endParaRPr lang="ko-KR" altLang="en-US" sz="900" b="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31950" y="4301495"/>
            <a:ext cx="3472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0" dirty="0" err="1" smtClean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보라카이</a:t>
            </a:r>
            <a:r>
              <a:rPr lang="ko-KR" altLang="en-US" sz="2400" b="0" dirty="0" smtClean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상주</a:t>
            </a:r>
            <a:r>
              <a:rPr lang="ko-KR" altLang="en-US" sz="2400" b="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400" b="0" dirty="0" smtClean="0">
              <a:solidFill>
                <a:schemeClr val="bg1">
                  <a:lumMod val="6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defRPr/>
            </a:pPr>
            <a:r>
              <a:rPr lang="ko-KR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 촬영 업체</a:t>
            </a:r>
            <a:r>
              <a:rPr lang="en-US" altLang="ko-KR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JL </a:t>
            </a:r>
            <a:r>
              <a:rPr lang="en-US" altLang="ko-KR" sz="2400" b="0" dirty="0" smtClean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SNAP</a:t>
            </a:r>
            <a:endParaRPr lang="ko-KR" altLang="en-US" sz="2400" b="0" spc="-150" dirty="0">
              <a:solidFill>
                <a:schemeClr val="bg1">
                  <a:lumMod val="6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832372" y="837292"/>
            <a:ext cx="43366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800" b="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ABOUT JL SNAP</a:t>
            </a:r>
            <a:endParaRPr lang="en-US" altLang="ko-KR" sz="800" spc="3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60912" y="4293096"/>
            <a:ext cx="952276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latinLnBrk="0">
              <a:lnSpc>
                <a:spcPct val="120000"/>
              </a:lnSpc>
            </a:pP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</a:t>
            </a:r>
            <a:endParaRPr lang="en-US" altLang="ko-KR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 latinLnBrk="0">
              <a:lnSpc>
                <a:spcPct val="120000"/>
              </a:lnSpc>
            </a:pP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 latinLnBrk="0">
              <a:lnSpc>
                <a:spcPct val="120000"/>
              </a:lnSpc>
            </a:pPr>
            <a:endParaRPr lang="en-US" altLang="ko-KR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 latinLnBrk="0">
              <a:lnSpc>
                <a:spcPct val="120000"/>
              </a:lnSpc>
            </a:pPr>
            <a:endParaRPr lang="en-US" altLang="ko-KR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 latinLnBrk="0">
              <a:lnSpc>
                <a:spcPct val="120000"/>
              </a:lnSpc>
            </a:pP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2017</a:t>
            </a: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lang="en-US" altLang="ko-KR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 latinLnBrk="0">
              <a:lnSpc>
                <a:spcPct val="120000"/>
              </a:lnSpc>
            </a:pP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 latinLnBrk="0">
              <a:lnSpc>
                <a:spcPct val="120000"/>
              </a:lnSpc>
            </a:pP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2016</a:t>
            </a: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endParaRPr lang="en-US" altLang="ko-KR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 latinLnBrk="0">
              <a:lnSpc>
                <a:spcPct val="120000"/>
              </a:lnSpc>
            </a:pPr>
            <a:endParaRPr lang="en-US" altLang="ko-KR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 latinLnBrk="0">
              <a:lnSpc>
                <a:spcPct val="120000"/>
              </a:lnSpc>
            </a:pPr>
            <a:endParaRPr lang="en-US" altLang="ko-KR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 latinLnBrk="0">
              <a:lnSpc>
                <a:spcPct val="120000"/>
              </a:lnSpc>
            </a:pP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2016</a:t>
            </a: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초반</a:t>
            </a:r>
            <a:endParaRPr lang="en-US" altLang="ko-KR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 latinLnBrk="0">
              <a:lnSpc>
                <a:spcPct val="120000"/>
              </a:lnSpc>
            </a:pPr>
            <a:endParaRPr lang="en-US" altLang="ko-KR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 latinLnBrk="0">
              <a:lnSpc>
                <a:spcPct val="120000"/>
              </a:lnSpc>
            </a:pPr>
            <a:r>
              <a:rPr lang="ko-KR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2015</a:t>
            </a:r>
            <a:r>
              <a:rPr lang="ko-KR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ko-KR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85196" y="4293840"/>
            <a:ext cx="4392488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</a:pPr>
            <a:r>
              <a:rPr lang="ko-KR" altLang="ko-KR" sz="9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카카오톡</a:t>
            </a:r>
            <a:r>
              <a:rPr lang="ko-KR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한글 아이디 등록 ‘</a:t>
            </a:r>
            <a:r>
              <a:rPr lang="ko-KR" altLang="ko-KR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보라카이스냅</a:t>
            </a:r>
            <a:r>
              <a:rPr lang="ko-KR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및 영문 아이디 등록 ‘boracaysnap’</a:t>
            </a:r>
          </a:p>
          <a:p>
            <a:pPr latinLnBrk="0">
              <a:lnSpc>
                <a:spcPct val="120000"/>
              </a:lnSpc>
            </a:pPr>
            <a:r>
              <a:rPr lang="ko-KR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</a:t>
            </a:r>
            <a:r>
              <a:rPr lang="ko-KR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하나투어 전속촬영, </a:t>
            </a:r>
            <a:endParaRPr lang="en-US" altLang="ko-KR" sz="900" b="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120000"/>
              </a:lnSpc>
            </a:pPr>
            <a:r>
              <a:rPr lang="ko-KR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자유여행사 </a:t>
            </a:r>
            <a:r>
              <a:rPr lang="ko-KR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ko-KR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드보라</a:t>
            </a:r>
            <a:r>
              <a:rPr lang="ko-KR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‘</a:t>
            </a:r>
            <a:r>
              <a:rPr lang="ko-KR" altLang="ko-KR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보라카이션</a:t>
            </a:r>
            <a:r>
              <a:rPr lang="ko-KR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’에서 </a:t>
            </a:r>
            <a:r>
              <a:rPr lang="ko-KR" altLang="ko-KR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호핑스냅을</a:t>
            </a:r>
            <a:r>
              <a:rPr lang="ko-KR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진행, </a:t>
            </a:r>
            <a:endParaRPr lang="en-US" altLang="ko-KR" sz="900" b="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120000"/>
              </a:lnSpc>
            </a:pPr>
            <a:r>
              <a:rPr lang="ko-KR" altLang="ko-KR" sz="9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네이버카페를</a:t>
            </a:r>
            <a:r>
              <a:rPr lang="ko-KR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이용한 스냅사진 진행 중.</a:t>
            </a:r>
          </a:p>
          <a:p>
            <a:pPr latinLnBrk="0">
              <a:lnSpc>
                <a:spcPct val="120000"/>
              </a:lnSpc>
            </a:pPr>
            <a:r>
              <a:rPr lang="ko-KR" altLang="ko-KR" sz="9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보라카이</a:t>
            </a:r>
            <a:r>
              <a:rPr lang="ko-KR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사진사 협회 ( Boracay Photograhper Association) 정식 가입 </a:t>
            </a:r>
            <a:r>
              <a:rPr lang="ko-KR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업체</a:t>
            </a:r>
            <a:endParaRPr lang="en-US" altLang="ko-KR" sz="900" b="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120000"/>
              </a:lnSpc>
            </a:pPr>
            <a:endParaRPr lang="en-US" altLang="ko-KR" sz="900" b="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120000"/>
              </a:lnSpc>
            </a:pPr>
            <a:r>
              <a:rPr lang="ko-KR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웹사이트 개설 사이트 오픈 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www.boracaysnap.com</a:t>
            </a:r>
            <a:endParaRPr lang="ko-KR" altLang="ko-KR" sz="900" b="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120000"/>
              </a:lnSpc>
            </a:pPr>
            <a:r>
              <a:rPr lang="ko-KR" altLang="ko-KR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네이버</a:t>
            </a:r>
            <a:r>
              <a:rPr lang="ko-KR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카페 오픈 cafe.naver.com/jerrysnap</a:t>
            </a:r>
            <a:r>
              <a:rPr lang="ko-KR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900" b="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120000"/>
              </a:lnSpc>
            </a:pPr>
            <a:endParaRPr lang="en-US" altLang="ko-KR" sz="900" b="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120000"/>
              </a:lnSpc>
            </a:pPr>
            <a:r>
              <a:rPr lang="ko-KR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장비 </a:t>
            </a:r>
            <a:r>
              <a:rPr lang="ko-KR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정비 및 구매 완료</a:t>
            </a:r>
          </a:p>
          <a:p>
            <a:pPr latinLnBrk="0">
              <a:lnSpc>
                <a:spcPct val="120000"/>
              </a:lnSpc>
            </a:pPr>
            <a:endParaRPr lang="en-US" altLang="ko-KR" sz="900" b="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120000"/>
              </a:lnSpc>
            </a:pPr>
            <a:r>
              <a:rPr lang="ko-KR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시작</a:t>
            </a:r>
            <a:endParaRPr lang="ko-KR" altLang="ko-KR" sz="900" b="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8" name="직선 연결선 41"/>
          <p:cNvCxnSpPr>
            <a:cxnSpLocks noChangeShapeType="1"/>
          </p:cNvCxnSpPr>
          <p:nvPr/>
        </p:nvCxnSpPr>
        <p:spPr bwMode="auto">
          <a:xfrm flipV="1">
            <a:off x="5171107" y="4307164"/>
            <a:ext cx="1" cy="2073401"/>
          </a:xfrm>
          <a:prstGeom prst="line">
            <a:avLst/>
          </a:prstGeom>
          <a:noFill/>
          <a:ln w="3175" algn="ctr">
            <a:solidFill>
              <a:schemeClr val="bg1">
                <a:lumMod val="85000"/>
              </a:schemeClr>
            </a:solidFill>
            <a:prstDash val="dash"/>
            <a:bevel/>
            <a:headEnd type="none" w="med" len="med"/>
            <a:tailEnd type="none" w="med" len="med"/>
          </a:ln>
        </p:spPr>
      </p:cxnSp>
      <p:cxnSp>
        <p:nvCxnSpPr>
          <p:cNvPr id="9" name="직선 연결선 41"/>
          <p:cNvCxnSpPr>
            <a:cxnSpLocks noChangeShapeType="1"/>
          </p:cNvCxnSpPr>
          <p:nvPr/>
        </p:nvCxnSpPr>
        <p:spPr bwMode="auto">
          <a:xfrm flipH="1">
            <a:off x="832372" y="4221088"/>
            <a:ext cx="8369100" cy="0"/>
          </a:xfrm>
          <a:prstGeom prst="line">
            <a:avLst/>
          </a:prstGeom>
          <a:noFill/>
          <a:ln w="3175" algn="ctr">
            <a:solidFill>
              <a:schemeClr val="bg1">
                <a:lumMod val="85000"/>
              </a:schemeClr>
            </a:solidFill>
            <a:prstDash val="solid"/>
            <a:bevel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406134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831950" y="323945"/>
            <a:ext cx="361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포트폴리오 </a:t>
            </a:r>
            <a:r>
              <a:rPr lang="ko-KR" altLang="en-US" sz="2400" b="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촬영대행</a:t>
            </a:r>
            <a:endParaRPr lang="en-US" altLang="ko-KR" sz="2400" b="0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832372" y="764704"/>
            <a:ext cx="43366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800" b="0" spc="3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PORTFOLIO- BUSINESS</a:t>
            </a:r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452936"/>
            <a:ext cx="2393454" cy="227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43" y="1452936"/>
            <a:ext cx="2393454" cy="227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430" y="1452936"/>
            <a:ext cx="2393454" cy="227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3751062"/>
            <a:ext cx="2393454" cy="227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03" y="3751062"/>
            <a:ext cx="2393454" cy="227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43" y="3751062"/>
            <a:ext cx="2393454" cy="227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082" y="3751062"/>
            <a:ext cx="2393454" cy="227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082" y="1452936"/>
            <a:ext cx="2393454" cy="227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849140" y="1124744"/>
            <a:ext cx="82421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en-US" altLang="ko-KR" sz="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800" b="0" dirty="0" smtClean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800" b="0" dirty="0" smtClean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누른 신 후 관련 이미지 </a:t>
            </a:r>
            <a:r>
              <a:rPr lang="ko-KR" altLang="en-US" sz="800" b="0" dirty="0" smtClean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클릭 시  웹사이트로 넘어 갑니다</a:t>
            </a:r>
            <a:r>
              <a:rPr lang="en-US" altLang="ko-KR" sz="800" b="0" dirty="0" smtClean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800" b="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49140" y="6156012"/>
            <a:ext cx="8242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800" b="0" dirty="0" err="1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보라카이의</a:t>
            </a:r>
            <a:r>
              <a:rPr lang="ko-KR" altLang="en-US" sz="800" b="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소중한 추억을 담아드립니다 </a:t>
            </a:r>
            <a:r>
              <a:rPr lang="en-US" altLang="ko-KR" sz="800" b="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 </a:t>
            </a:r>
            <a:br>
              <a:rPr lang="en-US" altLang="ko-KR" sz="800" b="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800" b="0" dirty="0" err="1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카카오톡</a:t>
            </a:r>
            <a:r>
              <a:rPr lang="ko-KR" altLang="en-US" sz="800" b="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800" b="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@</a:t>
            </a:r>
            <a:r>
              <a:rPr lang="en-US" altLang="ko-KR" sz="800" b="0" dirty="0" err="1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boracaysnap</a:t>
            </a:r>
            <a:r>
              <a:rPr lang="en-US" altLang="ko-KR" sz="800" b="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/ 070-7746-3807 / +63-917-597-5714</a:t>
            </a:r>
          </a:p>
        </p:txBody>
      </p:sp>
    </p:spTree>
    <p:extLst>
      <p:ext uri="{BB962C8B-B14F-4D97-AF65-F5344CB8AC3E}">
        <p14:creationId xmlns:p14="http://schemas.microsoft.com/office/powerpoint/2010/main" val="1915764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34" y="1467470"/>
            <a:ext cx="320675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4" y="1467470"/>
            <a:ext cx="320675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794" y="1467470"/>
            <a:ext cx="320675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831950" y="323945"/>
            <a:ext cx="361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포트폴리오 </a:t>
            </a:r>
            <a:r>
              <a:rPr lang="ko-KR" altLang="en-US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스냅</a:t>
            </a:r>
            <a:endParaRPr lang="en-US" altLang="ko-KR" sz="2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832372" y="764704"/>
            <a:ext cx="43366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800" b="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PORTFOLIO- </a:t>
            </a:r>
            <a:r>
              <a:rPr lang="en-US" altLang="ko-KR" sz="800" b="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SNAP</a:t>
            </a:r>
            <a:endParaRPr lang="en-US" altLang="ko-KR" sz="800" b="0" spc="3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49140" y="1124744"/>
            <a:ext cx="82421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en-US" altLang="ko-KR" sz="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800" b="0" dirty="0" smtClean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800" b="0" dirty="0" smtClean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누른 신 후 관련 이미지 </a:t>
            </a:r>
            <a:r>
              <a:rPr lang="ko-KR" altLang="en-US" sz="800" b="0" dirty="0" smtClean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클릭 시  웹사이트로 넘어 갑니다</a:t>
            </a:r>
            <a:r>
              <a:rPr lang="en-US" altLang="ko-KR" sz="800" b="0" dirty="0" smtClean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800" b="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49140" y="6156012"/>
            <a:ext cx="8242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800" b="0" dirty="0" err="1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보라카이의</a:t>
            </a:r>
            <a:r>
              <a:rPr lang="ko-KR" altLang="en-US" sz="800" b="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소중한 추억을 담아드립니다 </a:t>
            </a:r>
            <a:r>
              <a:rPr lang="en-US" altLang="ko-KR" sz="800" b="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 </a:t>
            </a:r>
            <a:br>
              <a:rPr lang="en-US" altLang="ko-KR" sz="800" b="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800" b="0" dirty="0" err="1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카카오톡</a:t>
            </a:r>
            <a:r>
              <a:rPr lang="ko-KR" altLang="en-US" sz="800" b="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800" b="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@</a:t>
            </a:r>
            <a:r>
              <a:rPr lang="en-US" altLang="ko-KR" sz="800" b="0" dirty="0" err="1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boracaysnap</a:t>
            </a:r>
            <a:r>
              <a:rPr lang="en-US" altLang="ko-KR" sz="800" b="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/ 070-7746-3807 / +63-917-597-5714</a:t>
            </a:r>
          </a:p>
        </p:txBody>
      </p:sp>
    </p:spTree>
    <p:extLst>
      <p:ext uri="{BB962C8B-B14F-4D97-AF65-F5344CB8AC3E}">
        <p14:creationId xmlns:p14="http://schemas.microsoft.com/office/powerpoint/2010/main" val="28137240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510184" y="2117638"/>
            <a:ext cx="784130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한국 주소</a:t>
            </a:r>
          </a:p>
          <a:p>
            <a:pPr>
              <a:lnSpc>
                <a:spcPct val="120000"/>
              </a:lnSpc>
            </a:pPr>
            <a:r>
              <a:rPr lang="ko-KR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경기도 용인시 </a:t>
            </a:r>
            <a:r>
              <a:rPr lang="ko-KR" altLang="ko-KR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기흥구</a:t>
            </a:r>
            <a:r>
              <a:rPr lang="ko-KR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구성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38, 508</a:t>
            </a:r>
            <a:r>
              <a:rPr lang="ko-KR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402</a:t>
            </a:r>
            <a:r>
              <a:rPr lang="ko-KR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endParaRPr lang="en-US" altLang="ko-KR" sz="900" b="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endParaRPr lang="ko-KR" altLang="ko-KR" sz="900" b="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현지 주소 </a:t>
            </a:r>
          </a:p>
          <a:p>
            <a:pPr>
              <a:lnSpc>
                <a:spcPct val="120000"/>
              </a:lnSpc>
            </a:pP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JL SNAP. 3nd </a:t>
            </a:r>
            <a:r>
              <a:rPr lang="en-US" altLang="ko-KR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Flr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Sunflower Resort, Station 1, </a:t>
            </a:r>
            <a:r>
              <a:rPr lang="en-US" altLang="ko-KR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Balabag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Boracay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Island, Malay </a:t>
            </a:r>
            <a:r>
              <a:rPr lang="en-US" altLang="ko-KR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Aklan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5608</a:t>
            </a:r>
            <a:endParaRPr lang="ko-KR" altLang="ko-KR" sz="900" b="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사업자번호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: 405-07-34214 </a:t>
            </a:r>
            <a:b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대표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:  </a:t>
            </a:r>
            <a:r>
              <a:rPr lang="ko-KR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이도훈</a:t>
            </a:r>
            <a:endParaRPr lang="en-US" altLang="ko-KR" sz="900" b="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endParaRPr lang="ko-KR" altLang="ko-KR" sz="900" b="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연락처</a:t>
            </a:r>
          </a:p>
          <a:p>
            <a:pPr>
              <a:lnSpc>
                <a:spcPct val="120000"/>
              </a:lnSpc>
            </a:pP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070-7746-3807</a:t>
            </a:r>
            <a:endParaRPr lang="ko-KR" altLang="ko-KR" sz="900" b="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0917-597-5714</a:t>
            </a:r>
          </a:p>
          <a:p>
            <a:pPr>
              <a:lnSpc>
                <a:spcPct val="120000"/>
              </a:lnSpc>
            </a:pPr>
            <a:endParaRPr lang="ko-KR" altLang="ko-KR" sz="900" b="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ko-KR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카카오톡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: </a:t>
            </a:r>
            <a:r>
              <a:rPr lang="en-US" altLang="ko-KR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boracaysnap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/ </a:t>
            </a:r>
            <a:r>
              <a:rPr lang="ko-KR" altLang="ko-KR" sz="9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보라카이스냅</a:t>
            </a:r>
            <a:endParaRPr lang="ko-KR" altLang="ko-KR" sz="900" b="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E-MAIL : 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ceo@boracaysnap.com</a:t>
            </a:r>
            <a:endParaRPr lang="en-US" altLang="ko-KR" sz="900" b="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3"/>
              </a:rPr>
              <a:t>www.boracaysnap.com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ko-KR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네이버카페</a:t>
            </a:r>
            <a:r>
              <a:rPr lang="en-US" altLang="ko-KR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: </a:t>
            </a:r>
            <a:r>
              <a:rPr lang="en-US" altLang="ko-KR" sz="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4"/>
              </a:rPr>
              <a:t>café.naver.com/</a:t>
            </a:r>
            <a:r>
              <a:rPr lang="en-US" altLang="ko-KR" sz="9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4"/>
              </a:rPr>
              <a:t>jerrysnap</a:t>
            </a:r>
            <a:endParaRPr lang="ko-KR" altLang="ko-KR" sz="900" b="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88504" y="620688"/>
            <a:ext cx="1656184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latinLnBrk="1">
              <a:defRPr kumimoji="1" sz="10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0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0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0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0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ko-KR" sz="7200" b="0" dirty="0" smtClean="0">
                <a:solidFill>
                  <a:schemeClr val="bg1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anose="020B0604020202020204" pitchFamily="34" charset="0"/>
              </a:rPr>
              <a:t>FIN</a:t>
            </a:r>
            <a:endParaRPr lang="en-US" altLang="ko-KR" sz="5800" b="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40632" y="5583411"/>
            <a:ext cx="3456383" cy="43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800" b="0" spc="3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BORACAY PHOTO STUDIO </a:t>
            </a:r>
            <a:r>
              <a:rPr lang="en-US" altLang="ko-KR" sz="800" spc="3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JL SNAP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800" b="0" spc="3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COMPANY PROFILE</a:t>
            </a:r>
            <a:endParaRPr lang="ko-KR" altLang="en-US" sz="800" b="0" spc="3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5646891"/>
            <a:ext cx="864096" cy="34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44688" y="692696"/>
            <a:ext cx="4104456" cy="98488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latinLnBrk="1">
              <a:defRPr kumimoji="1" sz="10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0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0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0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0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5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감사합니다</a:t>
            </a:r>
            <a:r>
              <a:rPr lang="en-US" altLang="ko-KR" sz="5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en-US" altLang="ko-KR" sz="5800" b="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54BCD4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10696</TotalTime>
  <Words>256</Words>
  <Application>Microsoft Office PowerPoint</Application>
  <PresentationFormat>A4 용지(210x297mm)</PresentationFormat>
  <Paragraphs>80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designblue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Registered User</cp:lastModifiedBy>
  <cp:revision>897</cp:revision>
  <dcterms:created xsi:type="dcterms:W3CDTF">2002-01-25T17:42:50Z</dcterms:created>
  <dcterms:modified xsi:type="dcterms:W3CDTF">2017-08-26T06:04:08Z</dcterms:modified>
</cp:coreProperties>
</file>